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E283-F673-439F-9966-F0212603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F1095-CA7B-449B-9559-1A48A959E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A1CFA-BF17-467C-A746-7072EB0DF05D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9C904-50AA-4DA3-812F-5E99D1D9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9B9A6-46D0-4A08-823A-0A9E4589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E33E0-8CC2-4F20-99EF-B1078938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5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B26F90-E73B-4413-B216-18DEDE57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312BE-C4C9-451A-8252-89A3C153F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006C-F08D-4253-AD08-F2B2CDA2B5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A1CFA-BF17-467C-A746-7072EB0DF05D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31748-789A-4B35-BAA3-79A651C5A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7F9A8-87E3-491E-8837-79DB37EC6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E33E0-8CC2-4F20-99EF-B1078938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3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5E022B-6183-4EF6-8390-51C66922C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4400">
                <a:solidFill>
                  <a:srgbClr val="000000"/>
                </a:solidFill>
                <a:cs typeface="Times New Roman" pitchFamily="18" charset="0"/>
              </a:rPr>
              <a:t>Lecture 9  </a:t>
            </a:r>
            <a:r>
              <a:rPr lang="en-US" altLang="zh-CN" sz="4400"/>
              <a:t>Memory system</a:t>
            </a:r>
            <a:endParaRPr lang="en-US" altLang="zh-CN" sz="44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F278C-5BA2-4D68-8DA4-EC9B719121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3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F82B43-1E4E-41A3-9683-D9D1C233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different types of memories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ABE416-EF64-41B0-827D-218E7A13F5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9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256503-084B-449D-9F0B-A7DA2B65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size, Addresses, Address pins, Data width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B5768-4C7A-4FA2-8A28-0AEEDBB9CF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3529B0-B750-41A2-A176-DEA96F104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Size of memory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B68CF-E503-4044-8A17-45D2A1FAC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4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6F6625-4C0F-4236-8EE4-59C0FCA1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	Pin Calculations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13194-8F93-4349-BD2C-AAF8DF67C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5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23CF77-FB0E-4BF8-B01C-EBA52044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Pins of memory chips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5C274-01D4-4E77-93D7-0D6945511C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73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21AE07-7C66-4473-B55B-0A429D22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Space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EE16E-5C18-4A44-B075-DD3F234490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DEF193-8078-4E4C-867C-A9008BD2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Connecting memory to system bus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B08B3-8CDF-4C19-A5B6-A23E0E67F9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2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495BBC-A185-4AB6-8FB5-04B5E0F7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Connecting memory to system bus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532229-098E-4620-AB0E-8B07B4C40E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8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99A97F-8151-4E23-BEBA-47358C16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related to using multiple memory chips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EE6B4-2E5B-485D-8A66-895F0F80B4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56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80DCE8-AF07-4531-9596-655F74B0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Issues related to using multiple memory chips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06170-7C1E-4152-B3D9-2EDD24A8D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C0F15D-BD0C-4304-BC40-BD06E090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What is Memory?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BCCEBF-87E6-4195-B04F-E0B9F22EA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8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EC21C5-BAFF-4060-8EEC-554BD1AD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How to design memory address decoding circuit that drives CE (chip enable) signal?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41634-4CAB-486F-9132-8CB9C9B6E0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4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DA6EA7-61D6-4367-B614-EF9E9E8E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Memory size determined by system requirement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269A07-675F-4744-AE4B-F917CDAE2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9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C45204-3C51-4F82-AA08-12B3B73B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Hexadecimal to Decimal Number Conversion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472A6-C550-4163-9532-5AF2E6793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DB618B-089F-4978-B184-73D4F48F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4Kx8 RAM, 1Kx8 EEPROM, 32Kx8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75A40-C4AB-4936-A1E9-ACA272692B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68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D6EA18-7EA3-4E78-A94A-1299BE58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4Kx8 RAM, 1Kx8 EEPROM, 32Kx8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F9D91-4D6E-4E7B-873A-59A67B3FE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4BA497-0D4B-4947-82F0-522EC974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for </a:t>
            </a:r>
            <a:r>
              <a:rPr lang="en-US">
                <a:solidFill>
                  <a:srgbClr val="0000FF"/>
                </a:solidFill>
              </a:rPr>
              <a:t>designing memory address decoding circuit</a:t>
            </a:r>
            <a:r>
              <a:rPr lang="en-US"/>
              <a:t> (for chip enable signals)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2885D-891B-4FF0-B9E0-7B17DE160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328CC4-F3F8-419A-B155-47497877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Memory Map Sample (</a:t>
            </a:r>
            <a:r>
              <a:rPr lang="en-US" altLang="zh-CN"/>
              <a:t>MC9S12E128)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CBE08-2338-47F1-812C-113E5AA5F8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6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FFFF26-70A6-4252-8030-CAFB3993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1. Draw the memory 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C54B9-0E87-478A-8A35-39B161479C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03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91B857-E736-4B53-BDF4-C324D1D10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  A memory map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37D06-6D2C-474C-B188-68C015A723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1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AD9190-29E1-4BA2-B6F1-8C615340B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 memory map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0BF67-16B7-450F-9B56-D9CEFC8113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45B9F4-2C0D-4985-8A75-8636360E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What is Memory Unit?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853CF-C466-4DD8-82C9-6226FEE82A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9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B35C51-8042-4577-A04F-6F7C7920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2.  Write the starting address and the ending address of each memory chip in binary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6F110-2E49-40A9-BB70-0612F6B950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43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276F38-CCF3-40EE-95B9-AF85A48E3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Observation in Step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1AD42-093A-451E-B29D-547283B8B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2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0AF9E4-661F-4DB4-9EEA-5D9EC308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3.  Find the address lines used by the memory chip and by the memory decoding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C66F4-8C4D-4DDE-85AF-D84F61A59E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43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F6E34E-9C88-4679-897D-A2406E17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Overall connection of address/data bus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85CDA-ACF1-47AB-B701-5AE1EE26E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05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64236C-AAAE-489A-B0A7-948B26A4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bus connection of memory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44C2A-C879-456A-A9C5-FD7CA4C97E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82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BD8975-A848-4150-826B-1CDF4C88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Pop-Quiz 7: Connection of address/data bus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ED0ED-C4EA-47BF-A4B7-B888642B16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4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FFA813-D563-4233-97FD-BDF1506A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4.  Design the address decoding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CD556-CB0D-4792-B7E4-23B1BFA01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07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8275A5-4FA0-4AC4-99F0-DAB9DDAC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1. Address decoding circuit using logic gates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70115-C545-4ADF-8E8B-0D82C5CF99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44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58DD3F-9F1A-4B86-8EC3-DAAE30F2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5A5A0-DEC3-4C0E-8C3C-148B7D59A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6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6829BD-A185-4A94-84D6-6E94353A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Need to create larger memory module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62A0F-69E5-4B53-B73D-65B21EB631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4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C38F08-33AB-4DF8-81F0-DE430662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categories of memory exists?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C57CA-9352-4495-9581-6A7BCDF451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3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3C4DD5-CDD2-46C5-B334-C6750C02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How to create larger memory modules from smaller memory chips?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9A0D98-8C98-42F7-841C-BAA07B4901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90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73B1AA-8691-4B97-8A65-36B7AD5A9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multiple memory chips in parallel to increase the data width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0D692-AD9C-4F41-9AA3-BFF46FBE92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78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AFD089-1FCB-428B-A205-5617A1B9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How to create larger memory modules from smaller memory chips?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4A619-83C4-41CE-A8B6-FBDFCBD016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7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EFC712-C1C9-445B-82CB-8D7A678C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Memory Interfacing </a:t>
            </a:r>
            <a:br>
              <a:rPr lang="en-US"/>
            </a:br>
            <a:r>
              <a:rPr lang="en-US"/>
              <a:t>(use 2Kx8 to build 4Kx8 memory)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16744-E742-4819-9C8E-4FFBAF8065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3DAE89-CABB-4B68-9B0B-975C7310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Memory Interfacing </a:t>
            </a:r>
            <a:br>
              <a:rPr lang="en-US"/>
            </a:br>
            <a:r>
              <a:rPr lang="en-US"/>
              <a:t>(use 4Kx4 to build 4Kx8 memory)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7D9A7-0877-478C-AFA4-D98698D87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1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F5658A-DF36-4BB4-886E-7548FDD1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Pop-quiz 8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0B3D7-5F76-4876-8549-0089C82C99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67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0219CB-CA44-4FC8-81F7-32FEAC3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  using multiple chips for a memory space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A5815-45C7-4232-BEF3-868DE3A719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6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83CB56-C328-4C77-8BEC-0D06125F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 2.  Address decoding circuit using decoder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9C6C6-C8A8-4794-8C6A-2DFE9A00AB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3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CEE922-AD49-4653-8A89-994FF812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4x8Kx8 to make 32Kx8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05158-714E-47AC-901B-487A9E18B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9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3AC14B-11BC-4C1F-9F3C-50EC6C06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 ranges of each memory chip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6336E-526D-46C8-8487-A1853E43C2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8883FD-D578-4EDB-9138-27D49D48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Types of Volatile Memory exist?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6C8F1-B2B4-4E8A-AAEF-35257AFA1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30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EF9DA4-E297-42D3-B84F-047E78FA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2:4 Demultiplexers/Decoders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2DC02-C580-438E-9CB2-6AC715762B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0455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694A71-A245-4437-9E76-2E1979A6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Address decoding circuit using decoder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F5FF1-8276-4ABE-8F89-33A613D802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28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9550DC-21CF-4FF1-B857-86ED8F26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Observation in Address Decoding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1542A-E200-4930-AAFB-8985429DA4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780A0A-AE23-480B-922F-663FA2FF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When you need many address decoding circuits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193EA-F788-48B7-8146-1A2D57FA3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70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8A1736-37E3-4E8C-A443-BB18E39A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Concept of CE Generation using a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C2A79-454F-45DC-8F2D-EF70395BA2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02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AEEF66-2BC4-4EF2-9BCC-FD5714290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ROM 101: Base is Decoder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BA858-3605-4CB9-8BA7-BD0B5F9E3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39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642B45-E573-49A9-AD5A-8F7A1E05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ROM 101: 1-bit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E00C3-E715-4557-9047-80B0045AA3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4B9696-AA53-4B2B-9F9F-64456516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4-bit ROM, also 4-output Combinational Logic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A1286-8209-47D1-B8D1-6AFA9DE5CF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20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BEC4B7-676C-44A9-BEC7-F4A80E2F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 vs.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05384-1A26-47F1-88A6-72B147A964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D01C67-29C1-4D1F-897E-CF687719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Granularity for each min-term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4320B-CAD0-4E9B-9ADC-4090C0CE6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9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E8FFC0-A1A3-44CE-810C-CE7D6853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SRAM and DRAM Operation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D97B1-B71E-4B66-9570-0AEE67C0EB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68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FF09BC-F5CD-42DE-9496-0ADDF163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Granularity for each min-term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BEB03-6447-4C23-A743-B83EC7E9A9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44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C84D97-10C1-45C1-8018-C5923706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Granularity and Coverage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F515A-CCBB-44AB-AE21-DAC893D05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D76A82-6102-43DF-A33C-165C5221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Pop-Quiz 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C8BA2-E627-40D5-9E28-1DB626EBFD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53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621453-239A-4820-B692-7BEDA445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Final Design (Addr. Decoding Circuit using ROM)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46155-FB26-4829-8CED-F18D9D067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32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134F8C-3D2A-4853-9855-CAEE2A8C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Method 3.  Address decoding circuit using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B436E-9295-4BC5-988F-AEC0D7260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66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1B2D42-8E4A-4ED0-8ACD-77CD7BB9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Method 3.  Address decoding circuit using ROM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5BB8E-900E-4311-A58B-846A0E867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13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18DBE6-3187-483E-BF70-CD01093A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Partial address decoding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1D2E6-9F5A-47DB-BC87-08CF0AC7DF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22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F9CA51-3585-475B-9D8F-3C59C373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Partial address decoding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29ED1-0005-4AED-ADB4-1A208FC414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393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4DD9AE-C81E-4B51-8459-6D1D1559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93057-D890-4556-8151-9941714CD4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201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9C3E3C-5CF2-4012-B923-D6C1A7E6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99604-F0C6-4267-BA44-D8020B5C01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CDCDD1-B8DD-4F5B-BAF2-635CEA5C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Internal Organization of a Memory Chip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535EF-9AA8-4C5E-994E-EFB4724F3E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971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0CA410-ED58-441D-8A7E-80F8F7AE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 Interface memory chips to buses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A6910-E2BA-478A-8201-F4057A9319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1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E34D4E-D9B4-48F5-95BE-75CCD6C4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 Interface memory chips to buses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A6DB4-4731-4D10-9506-7D02E2C7E1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85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0D8780-47B6-4984-9897-D1E693BD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 Interface memory chips to buses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C1D29-14FA-45D6-83D6-09F277B97A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37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142297-7D12-4ED8-A41F-1749C142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  Partial Decoding Example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46B4D-CD13-4D96-BC61-C6E8503A95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0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192EEC-D660-49E5-8264-8272ABA8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Memory Cell Read/Write Circuit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5090D-1447-4A08-A98C-DDAAEE2480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F364F8-C8A5-4D56-B3EA-426C496E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Types of Nonvolatile Memory exist?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57D9-792E-4EAA-A1CC-93A386AB53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6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On-screen Show (4:3)</PresentationFormat>
  <Paragraphs>73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等线 Light</vt:lpstr>
      <vt:lpstr>Arial</vt:lpstr>
      <vt:lpstr>Calibri</vt:lpstr>
      <vt:lpstr>Calibri Light</vt:lpstr>
      <vt:lpstr>Times New Roman</vt:lpstr>
      <vt:lpstr>Office Theme</vt:lpstr>
      <vt:lpstr>Lecture 9  Memory system</vt:lpstr>
      <vt:lpstr> What is Memory?</vt:lpstr>
      <vt:lpstr> What is Memory Unit?</vt:lpstr>
      <vt:lpstr>What categories of memory exists?</vt:lpstr>
      <vt:lpstr>What Types of Volatile Memory exist?</vt:lpstr>
      <vt:lpstr>SRAM and DRAM Operation</vt:lpstr>
      <vt:lpstr>Internal Organization of a Memory Chip</vt:lpstr>
      <vt:lpstr>Memory Cell Read/Write Circuit</vt:lpstr>
      <vt:lpstr>What Types of Nonvolatile Memory exist?</vt:lpstr>
      <vt:lpstr>Applications of different types of memories</vt:lpstr>
      <vt:lpstr>Memory size, Addresses, Address pins, Data width</vt:lpstr>
      <vt:lpstr> Size of memory </vt:lpstr>
      <vt:lpstr> Pin Calculations</vt:lpstr>
      <vt:lpstr>Pins of memory chips</vt:lpstr>
      <vt:lpstr>Memory Space</vt:lpstr>
      <vt:lpstr>Connecting memory to system bus</vt:lpstr>
      <vt:lpstr>Connecting memory to system bus</vt:lpstr>
      <vt:lpstr>Issues related to using multiple memory chips</vt:lpstr>
      <vt:lpstr>Issues related to using multiple memory chips</vt:lpstr>
      <vt:lpstr>How to design memory address decoding circuit that drives CE (chip enable) signal?</vt:lpstr>
      <vt:lpstr>Memory size determined by system requirement</vt:lpstr>
      <vt:lpstr>Hexadecimal to Decimal Number Conversion</vt:lpstr>
      <vt:lpstr>4Kx8 RAM, 1Kx8 EEPROM, 32Kx8 ROM</vt:lpstr>
      <vt:lpstr>4Kx8 RAM, 1Kx8 EEPROM, 32Kx8 ROM</vt:lpstr>
      <vt:lpstr>Steps for designing memory address decoding circuit (for chip enable signals)</vt:lpstr>
      <vt:lpstr>Memory Map Sample (MC9S12E128)</vt:lpstr>
      <vt:lpstr>Step 1. Draw the memory map</vt:lpstr>
      <vt:lpstr>Exercise:   A memory map example</vt:lpstr>
      <vt:lpstr>A memory map example</vt:lpstr>
      <vt:lpstr>Step 2.  Write the starting address and the ending address of each memory chip in binary</vt:lpstr>
      <vt:lpstr>Observation in Step 2</vt:lpstr>
      <vt:lpstr>Step 3.  Find the address lines used by the memory chip and by the memory decoding circuit</vt:lpstr>
      <vt:lpstr>Overall connection of address/data bus</vt:lpstr>
      <vt:lpstr>System bus connection of memory</vt:lpstr>
      <vt:lpstr>Pop-Quiz 7: Connection of address/data bus</vt:lpstr>
      <vt:lpstr>Step 4.  Design the address decoding circuit</vt:lpstr>
      <vt:lpstr>Method 1. Address decoding circuit using logic gates</vt:lpstr>
      <vt:lpstr>Exercise</vt:lpstr>
      <vt:lpstr>Need to create larger memory module</vt:lpstr>
      <vt:lpstr>How to create larger memory modules from smaller memory chips?</vt:lpstr>
      <vt:lpstr>Use multiple memory chips in parallel to increase the data width</vt:lpstr>
      <vt:lpstr>How to create larger memory modules from smaller memory chips?</vt:lpstr>
      <vt:lpstr>Memory Interfacing  (use 2Kx8 to build 4Kx8 memory)</vt:lpstr>
      <vt:lpstr>Memory Interfacing  (use 4Kx4 to build 4Kx8 memory)</vt:lpstr>
      <vt:lpstr>Pop-quiz 8</vt:lpstr>
      <vt:lpstr>Exercise:   using multiple chips for a memory space</vt:lpstr>
      <vt:lpstr>Method 2.  Address decoding circuit using decoder</vt:lpstr>
      <vt:lpstr>4x8Kx8 to make 32Kx8 ROM</vt:lpstr>
      <vt:lpstr>Address ranges of each memory chip</vt:lpstr>
      <vt:lpstr>2:4 Demultiplexers/Decoders</vt:lpstr>
      <vt:lpstr>Address decoding circuit using decoder</vt:lpstr>
      <vt:lpstr>Observation in Address Decoding Circuit</vt:lpstr>
      <vt:lpstr>When you need many address decoding circuits</vt:lpstr>
      <vt:lpstr>Concept of CE Generation using a ROM</vt:lpstr>
      <vt:lpstr>ROM 101: Base is Decoder</vt:lpstr>
      <vt:lpstr>ROM 101: 1-bit ROM</vt:lpstr>
      <vt:lpstr>4-bit ROM, also 4-output Combinational Logic</vt:lpstr>
      <vt:lpstr>Gate vs. ROM</vt:lpstr>
      <vt:lpstr>Granularity for each min-term</vt:lpstr>
      <vt:lpstr>Granularity for each min-term</vt:lpstr>
      <vt:lpstr>Granularity and Coverage</vt:lpstr>
      <vt:lpstr>Pop-Quiz 9</vt:lpstr>
      <vt:lpstr>Final Design (Addr. Decoding Circuit using ROM)</vt:lpstr>
      <vt:lpstr>Method 3.  Address decoding circuit using ROM</vt:lpstr>
      <vt:lpstr>Method 3.  Address decoding circuit using ROM</vt:lpstr>
      <vt:lpstr>Partial address decoding </vt:lpstr>
      <vt:lpstr>Partial address decoding example</vt:lpstr>
      <vt:lpstr>Exercise:</vt:lpstr>
      <vt:lpstr>Exercise:</vt:lpstr>
      <vt:lpstr>Exercise:  Interface memory chips to buses </vt:lpstr>
      <vt:lpstr>Exercise:  Interface memory chips to buses </vt:lpstr>
      <vt:lpstr>Exercise:  Interface memory chips to buses </vt:lpstr>
      <vt:lpstr>Exercise:   Partial Decoding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  Memory system</dc:title>
  <dc:creator>JL</dc:creator>
  <cp:lastModifiedBy>JL</cp:lastModifiedBy>
  <cp:revision>1</cp:revision>
  <dcterms:created xsi:type="dcterms:W3CDTF">2018-11-13T22:22:08Z</dcterms:created>
  <dcterms:modified xsi:type="dcterms:W3CDTF">2018-11-13T22:22:08Z</dcterms:modified>
</cp:coreProperties>
</file>